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2A9C-D269-2F4B-A02B-8B6F71A4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BEE41-1966-DE4C-8446-3EAC10B1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EBC8-A760-A742-80C0-86CC7F21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69E0-3DC0-7444-9C30-D9595C51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996C-4E30-A54E-81F2-4E8B0F15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CE3-73F9-BE49-B97C-CB3D653D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2E1FF-E0B4-D349-B9F8-40410610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82F9-583B-574C-B617-2F49CB6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7A3A-AF64-1443-84CB-F012A06D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82B-112A-074E-BA29-F38CC00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00627-288D-674F-98DE-FF4B6D27A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D13-BC24-4B4C-82C1-48DA6ABE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8C59-3D55-654A-B7A0-6A58A0F3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2705-ED3C-7548-B43F-31CCA72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A49F-6732-7B47-AD18-7AFF82B9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C33F-E58F-9B41-9F68-969C5D5E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B1B7-A672-8241-A42E-E4269EB5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BD3AE-F07A-AE43-BDF3-5F930A3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1700-58C9-6745-BF37-72D406F5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92EB-E489-B44C-A50D-7925C41E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6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71B7-482A-024B-91C4-8913197C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39D-6177-3B4D-8DB2-CC5857CF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7F6-49CB-6248-846D-F6CD1E35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1F226-BE0F-1447-AE7A-78898B54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A415-E431-F140-9A60-2AA7A84F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6385-94D6-E442-BF6F-71B60760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1FE7-4E45-7345-AD5D-12185D89A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727B-2641-A547-9D09-4C75E059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8C79-85A9-104F-938C-71D3BD1E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A1B6-1CE7-C74F-AC57-48296530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62076-29F9-D741-9387-05ADCA8B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9557-05F8-D34A-84B5-1ED066B5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EB257-ADD4-7C4C-94F1-B712E911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583A0-7118-034A-B1C3-74A88291F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A7F5-C5EA-2740-888C-682A07EB5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30E5C-FF73-EF4E-B128-1237A438A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E0124-E2D2-514A-8DE4-E3720092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47F59-4CB7-9B42-9576-7AB59DA4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AE155-F747-D644-B58D-C9CB331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6042-3350-364F-A4C6-918BBEE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8932-B31D-394F-936B-C5941DED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14919-C6CA-1F4A-811A-2D7E1F8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ACA2B-98AE-8443-87C4-2F5FD455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E91CA-A665-BA43-A735-924CFC94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1B1FD-7B39-C24F-A388-5B26EE9B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1207-E3FC-5747-87AC-F81508FA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49C-084B-EF4D-A78D-389D8DE1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225E-EA33-C448-9BED-A42A1120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A809D-08D7-734C-AC2A-DDFDE84B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6141-46BE-DD43-B297-A3D8EAE5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97CD2-4A0A-DF4F-B73C-D58AF702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8AEA3-E53E-7E4D-B9CF-D3A82372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67E7-928E-5941-B02F-832A78B2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8747E-5A15-4642-94AF-2A07E2850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BCDF-35F5-F24A-B6E0-CCBC2674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5CDF-4F8D-A144-9639-FE027F3C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50B5-5CEB-B640-86B1-77896C67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F24C2-2CD5-F440-A276-DE12C48F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25F4D-EE80-9C48-B810-FA1B800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BE51F-2FB3-8F4F-9AA9-0054B7DE9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BC1F-5ACC-F447-9A90-86896963F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34F4-7609-694E-B927-55410C0C7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3C856-97EC-4745-A238-93580762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jpe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B8BA99B7-96DA-3B45-9A96-61B080A0BD61}"/>
              </a:ext>
            </a:extLst>
          </p:cNvPr>
          <p:cNvGrpSpPr/>
          <p:nvPr/>
        </p:nvGrpSpPr>
        <p:grpSpPr>
          <a:xfrm>
            <a:off x="411147" y="860728"/>
            <a:ext cx="11369707" cy="5136545"/>
            <a:chOff x="246017" y="760231"/>
            <a:chExt cx="11369707" cy="5136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239874-9291-CD45-93FC-F981F86F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1874" y="4326018"/>
              <a:ext cx="1181100" cy="1181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659D7B-75E8-5546-9DBF-3E1E21B3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1454" y="4326018"/>
              <a:ext cx="1181100" cy="1181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5E9038-7D98-8940-A28C-CB1E0B85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065" y="4326120"/>
              <a:ext cx="1181100" cy="1181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AD5414-8E3D-734E-BAEA-E8604BCD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4045" y="4326120"/>
              <a:ext cx="1181100" cy="1181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D2C29D-1B16-0E4E-B504-E8BAEB7E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F1A369-B8DA-964E-A0F6-8CC1179A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FC73DD-4F13-8341-BE75-12B783109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E984AA-9BB0-DE42-A96A-C15C6EA0C750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05898D-8510-2440-95EC-BE30BD50530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BE9386-D29C-7949-A464-66E7C3D2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1460" y="760231"/>
              <a:ext cx="2996512" cy="7693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B1E27F-ABF4-F247-B1F7-92CDA993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1460" y="2092642"/>
              <a:ext cx="2788661" cy="838382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6C19B3C-7CD7-2F45-9B10-4F1BA696C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840" t="2671" r="23016" b="3312"/>
            <a:stretch/>
          </p:blipFill>
          <p:spPr>
            <a:xfrm>
              <a:off x="2812363" y="2092643"/>
              <a:ext cx="96635" cy="1181100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9DFE55D-1536-5043-AC8F-AD92E4309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840" t="2671" r="23016" b="3312"/>
            <a:stretch/>
          </p:blipFill>
          <p:spPr>
            <a:xfrm>
              <a:off x="2817327" y="760231"/>
              <a:ext cx="96635" cy="11811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685E53-AC18-A243-A3BA-FA43907245E8}"/>
                </a:ext>
              </a:extLst>
            </p:cNvPr>
            <p:cNvGrpSpPr/>
            <p:nvPr/>
          </p:nvGrpSpPr>
          <p:grpSpPr>
            <a:xfrm>
              <a:off x="6406132" y="1141476"/>
              <a:ext cx="1228218" cy="875511"/>
              <a:chOff x="6806182" y="1155764"/>
              <a:chExt cx="1228218" cy="875511"/>
            </a:xfrm>
          </p:grpSpPr>
          <p:sp>
            <p:nvSpPr>
              <p:cNvPr id="18" name="Cloud 17">
                <a:extLst>
                  <a:ext uri="{FF2B5EF4-FFF2-40B4-BE49-F238E27FC236}">
                    <a16:creationId xmlns:a16="http://schemas.microsoft.com/office/drawing/2014/main" id="{5E03B085-450D-0143-A48F-3F3A99577C31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ardrop 18">
                <a:extLst>
                  <a:ext uri="{FF2B5EF4-FFF2-40B4-BE49-F238E27FC236}">
                    <a16:creationId xmlns:a16="http://schemas.microsoft.com/office/drawing/2014/main" id="{F698EC93-53D9-D04D-991F-09DE10A2895E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30485728-C081-3441-8FAF-8B8C066F7550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A67A2BF-7432-8341-B6A5-9FCB6BD7A952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657DB889-134A-7E43-9E9F-10FEFCAC0DCF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ardrop 22">
                <a:extLst>
                  <a:ext uri="{FF2B5EF4-FFF2-40B4-BE49-F238E27FC236}">
                    <a16:creationId xmlns:a16="http://schemas.microsoft.com/office/drawing/2014/main" id="{E1F3E514-41DC-2B4F-8214-4F035AE2C82B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8594F1F3-9CFE-394F-9A73-362E72A62C98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D7D4396-50C8-4145-A4C1-A11DEACF9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C8E2C97-3C86-D149-8155-977B716C4D9B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3883" y="760231"/>
              <a:ext cx="2995200" cy="770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31F5D4F-808E-4044-8BE6-62D09CC9355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73883" y="2092642"/>
              <a:ext cx="2790000" cy="84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25C2C9-21AF-1C44-8300-3E83F6B929EF}"/>
                </a:ext>
              </a:extLst>
            </p:cNvPr>
            <p:cNvSpPr txBox="1"/>
            <p:nvPr/>
          </p:nvSpPr>
          <p:spPr>
            <a:xfrm>
              <a:off x="8152534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6F6D06-7C52-5D42-B2DD-03209D7CFEFE}"/>
                </a:ext>
              </a:extLst>
            </p:cNvPr>
            <p:cNvSpPr txBox="1"/>
            <p:nvPr/>
          </p:nvSpPr>
          <p:spPr>
            <a:xfrm>
              <a:off x="9311168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80EB43-B649-C24F-8D1A-69806C76EA21}"/>
                </a:ext>
              </a:extLst>
            </p:cNvPr>
            <p:cNvSpPr txBox="1"/>
            <p:nvPr/>
          </p:nvSpPr>
          <p:spPr>
            <a:xfrm>
              <a:off x="1005141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81C09F-8511-A649-B891-C93118D8B947}"/>
                </a:ext>
              </a:extLst>
            </p:cNvPr>
            <p:cNvSpPr txBox="1"/>
            <p:nvPr/>
          </p:nvSpPr>
          <p:spPr>
            <a:xfrm>
              <a:off x="9016224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2C2B5E-743F-4047-A2B0-9FCC39499335}"/>
                </a:ext>
              </a:extLst>
            </p:cNvPr>
            <p:cNvGrpSpPr/>
            <p:nvPr/>
          </p:nvGrpSpPr>
          <p:grpSpPr>
            <a:xfrm>
              <a:off x="10514804" y="1388837"/>
              <a:ext cx="415498" cy="369332"/>
              <a:chOff x="7948163" y="3030028"/>
              <a:chExt cx="415498" cy="36933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B0F65A7-016E-1C46-9ECC-A031D096768A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0CC7E6-B5CB-5642-8FD6-BE2BC00ED5FE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D9CE409-B586-3B45-9665-59BA4F09198A}"/>
                </a:ext>
              </a:extLst>
            </p:cNvPr>
            <p:cNvGrpSpPr/>
            <p:nvPr/>
          </p:nvGrpSpPr>
          <p:grpSpPr>
            <a:xfrm>
              <a:off x="10514804" y="2863542"/>
              <a:ext cx="415498" cy="369332"/>
              <a:chOff x="7948163" y="4261842"/>
              <a:chExt cx="415498" cy="36933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8B0144-A12A-ED46-8B0A-C4085C7B9874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A7C487-4BFB-374C-87B2-CEBD6DF89FB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1BF698-F506-AE41-81D9-2207E5CF7813}"/>
                </a:ext>
              </a:extLst>
            </p:cNvPr>
            <p:cNvCxnSpPr>
              <a:cxnSpLocks/>
            </p:cNvCxnSpPr>
            <p:nvPr/>
          </p:nvCxnSpPr>
          <p:spPr>
            <a:xfrm>
              <a:off x="9201076" y="3273742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356633-27E0-214B-86A5-A8B62027499E}"/>
                </a:ext>
              </a:extLst>
            </p:cNvPr>
            <p:cNvSpPr txBox="1"/>
            <p:nvPr/>
          </p:nvSpPr>
          <p:spPr>
            <a:xfrm>
              <a:off x="10413233" y="3795855"/>
              <a:ext cx="914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</a:t>
              </a:r>
            </a:p>
          </p:txBody>
        </p:sp>
        <p:pic>
          <p:nvPicPr>
            <p:cNvPr id="40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3CBE1502-48E9-3643-B9AB-E486672A0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098" y="4568657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83CEAA44-8E22-2D41-9274-C12450E0E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66857" y="4748942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303336E-4859-6743-8019-6DF3E78AC8F6}"/>
                </a:ext>
              </a:extLst>
            </p:cNvPr>
            <p:cNvGrpSpPr/>
            <p:nvPr/>
          </p:nvGrpSpPr>
          <p:grpSpPr>
            <a:xfrm rot="21199273">
              <a:off x="9071377" y="4881010"/>
              <a:ext cx="193538" cy="317500"/>
              <a:chOff x="9070546" y="4971902"/>
              <a:chExt cx="193538" cy="3175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80FB510-99A3-5D4D-A8E7-550BEA97D096}"/>
                  </a:ext>
                </a:extLst>
              </p:cNvPr>
              <p:cNvSpPr/>
              <p:nvPr/>
            </p:nvSpPr>
            <p:spPr>
              <a:xfrm rot="1627087">
                <a:off x="9070546" y="4971902"/>
                <a:ext cx="193538" cy="31750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E6705C2-01A4-E948-BCBC-F0AC136F829F}"/>
                  </a:ext>
                </a:extLst>
              </p:cNvPr>
              <p:cNvSpPr/>
              <p:nvPr/>
            </p:nvSpPr>
            <p:spPr>
              <a:xfrm rot="1627087">
                <a:off x="9107603" y="5037613"/>
                <a:ext cx="110706" cy="181615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ABB28-3E68-A343-A3C3-C2886BB7D691}"/>
                  </a:ext>
                </a:extLst>
              </p:cNvPr>
              <p:cNvSpPr/>
              <p:nvPr/>
            </p:nvSpPr>
            <p:spPr>
              <a:xfrm rot="1627087">
                <a:off x="9134155" y="5084698"/>
                <a:ext cx="51352" cy="84244"/>
              </a:xfrm>
              <a:prstGeom prst="ellipse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E410189-8835-A441-905C-2E76DD2A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6051" y="5049297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00B0DD-2482-4245-906A-1508A0CC263B}"/>
                </a:ext>
              </a:extLst>
            </p:cNvPr>
            <p:cNvSpPr txBox="1"/>
            <p:nvPr/>
          </p:nvSpPr>
          <p:spPr>
            <a:xfrm>
              <a:off x="10098192" y="445516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42BB73-93B1-D74D-B954-7D14833DFAAE}"/>
                </a:ext>
              </a:extLst>
            </p:cNvPr>
            <p:cNvSpPr txBox="1"/>
            <p:nvPr/>
          </p:nvSpPr>
          <p:spPr>
            <a:xfrm>
              <a:off x="10472424" y="506842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D15CA2-A9B7-3747-8600-75B1EC6EF18E}"/>
                </a:ext>
              </a:extLst>
            </p:cNvPr>
            <p:cNvSpPr txBox="1"/>
            <p:nvPr/>
          </p:nvSpPr>
          <p:spPr>
            <a:xfrm>
              <a:off x="6564666" y="4926195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070590-5825-894F-94F7-60D5AB093214}"/>
                </a:ext>
              </a:extLst>
            </p:cNvPr>
            <p:cNvGrpSpPr/>
            <p:nvPr/>
          </p:nvGrpSpPr>
          <p:grpSpPr>
            <a:xfrm>
              <a:off x="11200226" y="5527444"/>
              <a:ext cx="415498" cy="369332"/>
              <a:chOff x="11242956" y="5501806"/>
              <a:chExt cx="415498" cy="36933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8A122F8-E8D4-3941-A603-2D5847040B53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6BB8C8A-394A-7347-A562-411E48A013ED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A52538-3390-2F4B-96C3-FFAB9CF76DBD}"/>
                </a:ext>
              </a:extLst>
            </p:cNvPr>
            <p:cNvSpPr/>
            <p:nvPr/>
          </p:nvSpPr>
          <p:spPr>
            <a:xfrm>
              <a:off x="4386137" y="4065119"/>
              <a:ext cx="6841043" cy="173701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2ACB91-31F2-CA4D-BD79-AF42F00F7B23}"/>
                </a:ext>
              </a:extLst>
            </p:cNvPr>
            <p:cNvSpPr txBox="1"/>
            <p:nvPr/>
          </p:nvSpPr>
          <p:spPr>
            <a:xfrm>
              <a:off x="7212433" y="5511664"/>
              <a:ext cx="1181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004822-A597-A946-BAF2-993965C81792}"/>
                </a:ext>
              </a:extLst>
            </p:cNvPr>
            <p:cNvSpPr txBox="1"/>
            <p:nvPr/>
          </p:nvSpPr>
          <p:spPr>
            <a:xfrm>
              <a:off x="5912387" y="5511664"/>
              <a:ext cx="1140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978BCB-B0F7-714B-9799-0F17A76DC5A2}"/>
                </a:ext>
              </a:extLst>
            </p:cNvPr>
            <p:cNvSpPr txBox="1"/>
            <p:nvPr/>
          </p:nvSpPr>
          <p:spPr>
            <a:xfrm>
              <a:off x="8514375" y="5511664"/>
              <a:ext cx="11937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B01E2D-F45D-A64B-90D5-F7D70372AC92}"/>
                </a:ext>
              </a:extLst>
            </p:cNvPr>
            <p:cNvSpPr txBox="1"/>
            <p:nvPr/>
          </p:nvSpPr>
          <p:spPr>
            <a:xfrm>
              <a:off x="9881875" y="5511664"/>
              <a:ext cx="1181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E25ED4-EE5A-9F4C-AB46-0F0BD2757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58CA5D0-85DC-5E49-BC9C-F5CB7ED7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55025" y="4326120"/>
              <a:ext cx="1181100" cy="11811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C70800-727C-C440-A489-472B2E585431}"/>
                </a:ext>
              </a:extLst>
            </p:cNvPr>
            <p:cNvSpPr txBox="1"/>
            <p:nvPr/>
          </p:nvSpPr>
          <p:spPr>
            <a:xfrm>
              <a:off x="4555025" y="5511664"/>
              <a:ext cx="1181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pic>
          <p:nvPicPr>
            <p:cNvPr id="61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B81C376D-B285-004D-B8E2-52FBC86C4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58107" y="4748942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8A2CEA6-1CAE-8B4C-88A1-6E7A867C387A}"/>
                </a:ext>
              </a:extLst>
            </p:cNvPr>
            <p:cNvGrpSpPr/>
            <p:nvPr/>
          </p:nvGrpSpPr>
          <p:grpSpPr>
            <a:xfrm>
              <a:off x="8962198" y="4706141"/>
              <a:ext cx="193538" cy="317500"/>
              <a:chOff x="9223777" y="5033410"/>
              <a:chExt cx="193538" cy="3175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F1B0B6C-97EE-514E-A679-2C63E2270B77}"/>
                  </a:ext>
                </a:extLst>
              </p:cNvPr>
              <p:cNvSpPr/>
              <p:nvPr/>
            </p:nvSpPr>
            <p:spPr>
              <a:xfrm rot="1226360">
                <a:off x="9223777" y="5033410"/>
                <a:ext cx="193538" cy="3175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DEF5322-594A-A543-A871-F2CDAA4E9089}"/>
                  </a:ext>
                </a:extLst>
              </p:cNvPr>
              <p:cNvSpPr/>
              <p:nvPr/>
            </p:nvSpPr>
            <p:spPr>
              <a:xfrm rot="1226360">
                <a:off x="9260604" y="5099643"/>
                <a:ext cx="110706" cy="18161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ED3B8B1-F406-8349-A91F-9D8D00FA04CA}"/>
                  </a:ext>
                </a:extLst>
              </p:cNvPr>
              <p:cNvSpPr/>
              <p:nvPr/>
            </p:nvSpPr>
            <p:spPr>
              <a:xfrm rot="1226360">
                <a:off x="9286991" y="5147102"/>
                <a:ext cx="51352" cy="84244"/>
              </a:xfrm>
              <a:prstGeom prst="ellipse">
                <a:avLst/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AFABCF2F-F03C-9846-80B8-D82710475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487" y="4568555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Nova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Marcotti, Stefania</cp:lastModifiedBy>
  <cp:revision>1</cp:revision>
  <dcterms:created xsi:type="dcterms:W3CDTF">2022-02-18T12:19:34Z</dcterms:created>
  <dcterms:modified xsi:type="dcterms:W3CDTF">2022-02-18T12:20:32Z</dcterms:modified>
</cp:coreProperties>
</file>